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1" r:id="rId3"/>
    <p:sldId id="262" r:id="rId4"/>
    <p:sldId id="272" r:id="rId5"/>
    <p:sldId id="259" r:id="rId6"/>
    <p:sldId id="265" r:id="rId7"/>
    <p:sldId id="260" r:id="rId8"/>
    <p:sldId id="266" r:id="rId9"/>
    <p:sldId id="264" r:id="rId10"/>
    <p:sldId id="263" r:id="rId11"/>
    <p:sldId id="267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Фон шаблон с детьми вокруг книги | Премиум векторы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634"/>
            <a:ext cx="9144000" cy="58720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924944"/>
            <a:ext cx="6336704" cy="1800200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900" b="1" i="1" dirty="0" smtClean="0">
                <a:solidFill>
                  <a:srgbClr val="FF0000"/>
                </a:solidFill>
              </a:rPr>
              <a:t>Наши выставки</a:t>
            </a:r>
            <a:r>
              <a:rPr lang="ru-RU" sz="4800" b="1" i="1" dirty="0" smtClean="0">
                <a:solidFill>
                  <a:srgbClr val="FF0000"/>
                </a:solidFill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>                          </a:t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>                              </a:t>
            </a:r>
            <a:r>
              <a:rPr lang="ru-RU" sz="3600" b="1" i="1" dirty="0" smtClean="0">
                <a:solidFill>
                  <a:srgbClr val="002060"/>
                </a:solidFill>
              </a:rPr>
              <a:t>Набиева Р.М.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Венер\Desktop\Выставка Золотые руки бабушки моей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Венер\Desktop\ЛАСТОЧКА\МАМА РАБОТА\САЙТ6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75 </a:t>
            </a:r>
            <a:r>
              <a:rPr lang="ru-RU" b="1" dirty="0" err="1" smtClean="0">
                <a:solidFill>
                  <a:srgbClr val="FF0000"/>
                </a:solidFill>
              </a:rPr>
              <a:t>летие</a:t>
            </a:r>
            <a:r>
              <a:rPr lang="ru-RU" b="1" dirty="0" smtClean="0">
                <a:solidFill>
                  <a:srgbClr val="FF0000"/>
                </a:solidFill>
              </a:rPr>
              <a:t> Победы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Венер\Desktop\Оформление уголка для родителей  к 75 летие Победы\IMG_20200221_1304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3707904" cy="2619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28" name="Picture 4" descr="C:\Users\Венер\Desktop\Оформление уголка для родителей  к 75 летие Победы\IMG_20200221_1306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24744"/>
            <a:ext cx="4428843" cy="22277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29" name="Picture 5" descr="C:\Users\Венер\Desktop\Оформление уголка для родителей  к 75 летие Победы\IMG_20200221_1306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933056"/>
            <a:ext cx="2816513" cy="25649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30" name="Picture 6" descr="C:\Users\Венер\Desktop\Оформление уголка для родителей  к 75 летие Победы\IMG_20200221_1308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501008"/>
            <a:ext cx="4074682" cy="31002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Уголок ПДД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C:\Users\Венер\Desktop\МАМА РАБОТА\Новая папка\Новая папка\IMG_20180323_110653.jpg"/>
          <p:cNvPicPr>
            <a:picLocks noChangeAspect="1" noChangeArrowheads="1"/>
          </p:cNvPicPr>
          <p:nvPr/>
        </p:nvPicPr>
        <p:blipFill>
          <a:blip r:embed="rId2" cstate="print"/>
          <a:srcRect l="5113" r="4326"/>
          <a:stretch>
            <a:fillRect/>
          </a:stretch>
        </p:blipFill>
        <p:spPr bwMode="auto">
          <a:xfrm>
            <a:off x="539552" y="980728"/>
            <a:ext cx="3492896" cy="289270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4" name="Picture 2" descr="C:\Users\Венер\Desktop\МАМА РАБОТА\Новая папка\Новая папка\IMG_20180323_1105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96752"/>
            <a:ext cx="4067944" cy="305095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5" name="Picture 3" descr="C:\Users\Венер\Desktop\МАМА РАБОТА\Новая папка (3)\2 ПДД\Фото ПДД\SAM_8328.JPG"/>
          <p:cNvPicPr>
            <a:picLocks noChangeAspect="1" noChangeArrowheads="1"/>
          </p:cNvPicPr>
          <p:nvPr/>
        </p:nvPicPr>
        <p:blipFill>
          <a:blip r:embed="rId4" cstate="print"/>
          <a:srcRect l="1936"/>
          <a:stretch>
            <a:fillRect/>
          </a:stretch>
        </p:blipFill>
        <p:spPr bwMode="auto">
          <a:xfrm>
            <a:off x="1547664" y="4005064"/>
            <a:ext cx="3491880" cy="267061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Венер\Desktop\PicsArt_02-13-07.08.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6858000" cy="6858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Венер\Desktop\ЛАСТОЧКА\МАМА РАБОТА\РАБОТА-Набиева Р.М\6.Информ.направление\Югра-Фотовыставка\PicsArt_01-25-10.30.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4165923" cy="41659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051" name="Picture 3" descr="C:\Users\Венер\Desktop\ЛАСТОЧКА\МАМА РАБОТА\РАБОТА-Набиева Р.М\6.Информ.направление\Югра-Фотовыставка\DSC02740.JPG"/>
          <p:cNvPicPr>
            <a:picLocks noChangeAspect="1" noChangeArrowheads="1"/>
          </p:cNvPicPr>
          <p:nvPr/>
        </p:nvPicPr>
        <p:blipFill>
          <a:blip r:embed="rId3" cstate="print"/>
          <a:srcRect l="1963" t="11151" r="4326"/>
          <a:stretch>
            <a:fillRect/>
          </a:stretch>
        </p:blipFill>
        <p:spPr bwMode="auto">
          <a:xfrm>
            <a:off x="4513488" y="3501008"/>
            <a:ext cx="4354362" cy="30963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052" name="Picture 4" descr="C:\Users\Венер\Desktop\ЛАСТОЧКА\МАМА РАБОТА\РАБОТА-Набиева Р.М\6.Информ.направление\Югра-Фотовыставка\SAM_5643.JPG"/>
          <p:cNvPicPr>
            <a:picLocks noChangeAspect="1" noChangeArrowheads="1"/>
          </p:cNvPicPr>
          <p:nvPr/>
        </p:nvPicPr>
        <p:blipFill>
          <a:blip r:embed="rId4" cstate="print"/>
          <a:srcRect l="12201" t="37400" r="1806" b="5901"/>
          <a:stretch>
            <a:fillRect/>
          </a:stretch>
        </p:blipFill>
        <p:spPr bwMode="auto">
          <a:xfrm>
            <a:off x="4788024" y="980728"/>
            <a:ext cx="4139952" cy="20472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053" name="Picture 5" descr="C:\Users\Венер\Desktop\ЛАСТОЧКА\МАМА РАБОТА\РАБОТА-Набиева Р.М\6.Информ.направление\Югра-Фотовыставка\SAM_56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437112"/>
            <a:ext cx="2945904" cy="22094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1" name="Picture 5" descr="C:\Users\Венер\Desktop\ЛАСТОЧКА\Фото ст группа 7\IMG_20181211_0701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3714"/>
          <a:stretch>
            <a:fillRect/>
          </a:stretch>
        </p:blipFill>
        <p:spPr bwMode="auto">
          <a:xfrm>
            <a:off x="251520" y="260648"/>
            <a:ext cx="6034617" cy="39052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4102" name="Picture 6" descr="C:\Users\Венер\Desktop\ЛАСТОЧКА\Фото ст группа 7\IMG_20181218_095138.jpg"/>
          <p:cNvPicPr>
            <a:picLocks noChangeAspect="1" noChangeArrowheads="1"/>
          </p:cNvPicPr>
          <p:nvPr/>
        </p:nvPicPr>
        <p:blipFill>
          <a:blip r:embed="rId3" cstate="print"/>
          <a:srcRect l="9838" t="5901" r="9838" b="12600"/>
          <a:stretch>
            <a:fillRect/>
          </a:stretch>
        </p:blipFill>
        <p:spPr bwMode="auto">
          <a:xfrm>
            <a:off x="4751512" y="3326784"/>
            <a:ext cx="4392488" cy="334257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4103" name="Picture 7" descr="C:\Users\Венер\Desktop\Мамины фотографии\Фото гр7\IMG_20191213_110245.jpg"/>
          <p:cNvPicPr>
            <a:picLocks noChangeAspect="1" noChangeArrowheads="1"/>
          </p:cNvPicPr>
          <p:nvPr/>
        </p:nvPicPr>
        <p:blipFill>
          <a:blip r:embed="rId4" cstate="print"/>
          <a:srcRect t="10856" b="20752"/>
          <a:stretch>
            <a:fillRect/>
          </a:stretch>
        </p:blipFill>
        <p:spPr bwMode="auto">
          <a:xfrm>
            <a:off x="6469777" y="260649"/>
            <a:ext cx="2350695" cy="2858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4104" name="Picture 8" descr="C:\Users\Венер\Desktop\Мамины фотографии\Фото гр7\IMG_20191213_110034.jpg"/>
          <p:cNvPicPr>
            <a:picLocks noChangeAspect="1" noChangeArrowheads="1"/>
          </p:cNvPicPr>
          <p:nvPr/>
        </p:nvPicPr>
        <p:blipFill>
          <a:blip r:embed="rId5" cstate="print"/>
          <a:srcRect t="32150" b="19551"/>
          <a:stretch>
            <a:fillRect/>
          </a:stretch>
        </p:blipFill>
        <p:spPr bwMode="auto">
          <a:xfrm>
            <a:off x="1043608" y="4077072"/>
            <a:ext cx="2993529" cy="25704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енер\Desktop\ЛАСТОЧКА\МАМА РАБОТА\Сайт сада\Сайт\PicsArt_01-26-06.44.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992" cy="4499992"/>
          </a:xfrm>
          <a:prstGeom prst="rect">
            <a:avLst/>
          </a:prstGeom>
          <a:noFill/>
        </p:spPr>
      </p:pic>
      <p:pic>
        <p:nvPicPr>
          <p:cNvPr id="6147" name="Picture 3" descr="C:\Users\Венер\Desktop\ЛАСТОЧКА\МАМА РАБОТА\Сайт сада\Сайт\PicsArt_01-26-06.31.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213992"/>
            <a:ext cx="4644008" cy="4644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Дерево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1115616" y="4941168"/>
            <a:ext cx="2592288" cy="11849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Счастья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5123" name="Picture 3" descr="C:\Users\Венер\Desktop\ЛАСТОЧКА\МАМА РАБОТА\Сайт сада\Сайт2\PicsArt_02-13-08.30.55.jpg"/>
          <p:cNvPicPr>
            <a:picLocks noChangeAspect="1" noChangeArrowheads="1"/>
          </p:cNvPicPr>
          <p:nvPr/>
        </p:nvPicPr>
        <p:blipFill>
          <a:blip r:embed="rId2" cstate="print"/>
          <a:srcRect r="4886"/>
          <a:stretch>
            <a:fillRect/>
          </a:stretch>
        </p:blipFill>
        <p:spPr bwMode="auto">
          <a:xfrm>
            <a:off x="4247456" y="1709936"/>
            <a:ext cx="4896544" cy="51480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5122" name="Picture 2" descr="C:\Users\Венер\Desktop\ЛАСТОЧКА\МАМА РАБОТА\Сайт сада\Сайт2\PicsArt_02-13-08.35.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-9128" y="0"/>
            <a:ext cx="4299248" cy="42992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Венер\Desktop\ЛАСТОЧКА\МАМА РАБОТА\Сайт сада\Сайт 3\PicsArt_02-13-07.22.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858000" cy="6858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енер\Desktop\PicsArt_04-19-08.31.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7</Words>
  <Application>Microsoft Office PowerPoint</Application>
  <PresentationFormat>Экран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Наши выставки                                                           Набиева Р.М.</vt:lpstr>
      <vt:lpstr>Уголок ПДД</vt:lpstr>
      <vt:lpstr>Слайд 3</vt:lpstr>
      <vt:lpstr>Слайд 4</vt:lpstr>
      <vt:lpstr>Слайд 5</vt:lpstr>
      <vt:lpstr>Слайд 6</vt:lpstr>
      <vt:lpstr>Дерево</vt:lpstr>
      <vt:lpstr>Слайд 8</vt:lpstr>
      <vt:lpstr>Слайд 9</vt:lpstr>
      <vt:lpstr>Слайд 10</vt:lpstr>
      <vt:lpstr>Слайд 11</vt:lpstr>
      <vt:lpstr>75 летие Победы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Венер</dc:creator>
  <cp:lastModifiedBy>Венер</cp:lastModifiedBy>
  <cp:revision>13</cp:revision>
  <dcterms:created xsi:type="dcterms:W3CDTF">2020-08-18T18:14:58Z</dcterms:created>
  <dcterms:modified xsi:type="dcterms:W3CDTF">2020-08-23T09:47:29Z</dcterms:modified>
</cp:coreProperties>
</file>